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1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r Start" id="{06355F03-F95A-47F2-8145-F22BF817DFA6}">
          <p14:sldIdLst>
            <p14:sldId id="256"/>
            <p14:sldId id="257"/>
          </p14:sldIdLst>
        </p14:section>
        <p14:section name="Game Design" id="{810ABE50-C92B-4191-AD99-A1597AD22E9A}">
          <p14:sldIdLst>
            <p14:sldId id="258"/>
            <p14:sldId id="259"/>
            <p14:sldId id="260"/>
          </p14:sldIdLst>
        </p14:section>
        <p14:section name="Game Programmierung" id="{835A1FB3-B123-4C27-B1B2-61011B08EE52}">
          <p14:sldIdLst>
            <p14:sldId id="262"/>
            <p14:sldId id="263"/>
            <p14:sldId id="264"/>
          </p14:sldIdLst>
        </p14:section>
        <p14:section name="Game Art" id="{3FDC4F3E-F3E9-4440-97A5-AE74C245E8DF}">
          <p14:sldIdLst>
            <p14:sldId id="265"/>
            <p14:sldId id="266"/>
            <p14:sldId id="267"/>
          </p14:sldIdLst>
        </p14:section>
        <p14:section name="Game Sound" id="{6FA556C2-C34E-4052-B3FA-EB270CD6A52D}">
          <p14:sldIdLst>
            <p14:sldId id="268"/>
            <p14:sldId id="269"/>
            <p14:sldId id="270"/>
          </p14:sldIdLst>
        </p14:section>
        <p14:section name="Qualitätssicherung" id="{6C0AEE13-60B2-4B8C-960D-993515510CBD}">
          <p14:sldIdLst>
            <p14:sldId id="271"/>
            <p14:sldId id="272"/>
          </p14:sldIdLst>
        </p14:section>
        <p14:section name="Projektabschluss" id="{FCC148FA-6DF3-4CD4-A8F6-3EF282208CF3}">
          <p14:sldIdLst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1770A-F2FF-42A0-A905-25692ECF6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A0AEA4-0B80-4791-961E-8090EA1B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FBD2DE-15C5-45E7-9965-6D34027C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519C-E34C-49D3-BAF1-2C660E6F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13A74-B8AA-464C-94F8-3CA7E06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6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FCD3-518F-4B2F-B76E-C97E3CD7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8BE09B-D3F5-444A-9BE7-0CBACF1F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27982-1469-4167-B0C3-1DDF0D9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49E1A-54FD-4EFD-A7BD-5DE6711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85321-DEE7-47C4-B03C-5379D79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1665E1-F0DE-4562-B2D1-1B626C0A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E601F2-7D7B-4E1B-8913-CDD3B05F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84126-0024-49EE-ADDB-7EAA4EE8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8BF16-B973-4065-8E40-3A2679C7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AA58B-0EB0-47EC-9023-0096F3D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6AB9-5008-4CFD-825F-BF26A6D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6E7D5-80D8-4672-85A8-1926DF2D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01126-F529-4C6B-B5B3-AABA83A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A13E3-8812-4719-99E4-95CBF619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22EA3-D1E8-44F9-9A80-000602C9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C1D3-11C5-46D0-AB05-85EFD9CF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6C730-F83E-4C44-BE4B-FFA9B9CE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36A19-5A77-4C0D-A259-F5BAD309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B451C-DC35-4695-976D-7FD5232B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7144D-B447-48F3-AA2C-F3F32FF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51776-F9BA-44EF-BCD0-3C4ACA32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0FEF-D01F-41D9-A1C5-9E17C707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A48D6-64E4-4D39-A9FA-D5303FEF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E18E8-D27F-48EA-AB04-95CFF00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990B52-58F9-4DE6-82E6-A3397C54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1B0B3-EBB3-4B14-8CA0-4555A060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9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FF3B-8959-4568-8082-AFAC3F4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3328-FD07-446C-812B-6D35A733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EA24-821A-4EAC-AAE7-CDC3DBA1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49042C-B722-4A30-A71E-0424A89C9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63FBF6-D28A-441D-9E7A-9D4830415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2C4F64-AE1C-4F53-81E8-A6CE83D5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333A5B-63E4-4EB3-BBE5-56D4399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64CB02-31D9-476D-8FC1-E4F7CAFF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20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1F00-F65C-4732-8509-D5A65BD3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8473E5-F13A-4C79-9528-B70021DE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E5A2A-C28E-4CCC-9B60-9CC8571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66E6B3-33D1-4B1C-8489-EC518899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0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D97446-6A1C-425C-A5B5-8A943B7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68ACD-F1EF-4D63-A27E-2D98FA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94E4E-A505-468E-BD69-5088E59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CBDA6-880A-4F44-8DBC-DB87F7F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6ADCE-7AC3-4E93-84C8-D60C043B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E848DF-FCD5-4920-B4E4-66638D3A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857FB-A40E-4B08-9B0A-E779BA37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7D03F-8D78-4C06-8824-0687496B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38FF69-DD88-430C-AA55-78D4AE99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EA64-9AB9-4562-8C28-C3675BFF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B7012D-86DB-406B-BD05-7DFC781B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AD09B-8CF7-421B-A09D-AC6E1A58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BBB759-8C64-404E-AF84-05FD2347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03E54-C6F3-4C66-8285-286EFCA8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F58D02-BFBE-4DC5-9289-C7B825B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2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6E0FAE-FB3C-4AE6-BB8A-14579CB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8F967-1991-43FE-A804-61C83F689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4446A-11FD-4905-B757-92457EF5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AFFA-28E7-468B-A939-6F4DE1A1467B}" type="datetimeFigureOut">
              <a:rPr lang="de-DE" smtClean="0"/>
              <a:t>21.01.2025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8C00-5E1B-43C6-9691-91C5AF78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DD47E-D34C-46DC-9A6D-106053FB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C0DF221-88B8-4D44-ACB6-5ABCCC20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18574"/>
            <a:ext cx="12184175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B0F0377-4043-40D1-A95E-1360A245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89585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358160A-5FD5-4F1D-8B6A-8E419141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133656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EA4BEF-7F20-4734-872F-AEF78DBE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07F2D69-C909-4AE7-A9E2-B40B9ECB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035" y="1749102"/>
            <a:ext cx="3000794" cy="15432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FE6D22E-FCF9-4D40-BE84-DA0B92D40D06}"/>
              </a:ext>
            </a:extLst>
          </p:cNvPr>
          <p:cNvSpPr txBox="1"/>
          <p:nvPr/>
        </p:nvSpPr>
        <p:spPr>
          <a:xfrm>
            <a:off x="8445035" y="3887799"/>
            <a:ext cx="2250831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Wo kann ich es finden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3A4275E-7FFD-4FBD-9153-C7A01FECB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35" y="4852563"/>
            <a:ext cx="1397178" cy="13971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1370DA-C4C3-4467-9299-36CFF838F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499" y="4852562"/>
            <a:ext cx="1783883" cy="13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2313925-DF5D-46FD-90E1-0D43D1F4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204941-6872-414C-9718-A37787E5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89" y="1975394"/>
            <a:ext cx="5091608" cy="59512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678E92-ECAF-4586-AECD-AA5F7A7CB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95" y="2935031"/>
            <a:ext cx="2454902" cy="33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B2B28A-45FE-4289-942A-29F49849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974A7B-7CDB-4192-AF15-5D9BF57B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42" y="2055813"/>
            <a:ext cx="8634215" cy="45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1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9C00470-8C82-4644-8724-57AB4C11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58A560-5375-4CBF-946B-FB0F26B0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919042" cy="1099194"/>
          </a:xfr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Testentwurf und die Ergebnisse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28713F2-D28B-4939-B57D-9FD6EF7D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41123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CFC083-7EF2-4944-B40D-9215E715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622" y="1690688"/>
            <a:ext cx="7134620" cy="1416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781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98647C0-70C0-47A8-AE28-AC83162F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D20812-D520-4EED-A028-830E6E71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8517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 dirty="0"/>
              <a:t>Die Tests und die Folgen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C10790-41FE-45CA-8D33-27DC7824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5825"/>
            <a:ext cx="10838517" cy="1385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37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D851AD-B67E-4E6B-8F6E-E30DFBC1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Gameplay Trailer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260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D9F66A4-F57E-4514-97F7-5EC08082D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2A6067-5925-4FA8-8B02-28A2C194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89738" cy="1325563"/>
          </a:xfrm>
        </p:spPr>
        <p:txBody>
          <a:bodyPr/>
          <a:lstStyle/>
          <a:p>
            <a:r>
              <a:rPr lang="de-DE" dirty="0"/>
              <a:t>Ausblicke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2640357" cy="303712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de-DE" sz="1400" dirty="0"/>
              <a:t> Funktion: Weitere Lernlevel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AFEE42-5CA5-4F01-AD0F-ECA074790490}"/>
              </a:ext>
            </a:extLst>
          </p:cNvPr>
          <p:cNvSpPr/>
          <p:nvPr/>
        </p:nvSpPr>
        <p:spPr>
          <a:xfrm>
            <a:off x="838200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92985-8D9C-4710-A744-87099A8D2CAC}"/>
              </a:ext>
            </a:extLst>
          </p:cNvPr>
          <p:cNvSpPr txBox="1">
            <a:spLocks/>
          </p:cNvSpPr>
          <p:nvPr/>
        </p:nvSpPr>
        <p:spPr>
          <a:xfrm>
            <a:off x="3957604" y="1825626"/>
            <a:ext cx="2889738" cy="30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 dirty="0"/>
              <a:t> Funktion: Laufender Gegner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EEA4544-450B-48B8-B58D-37B34B19A1D7}"/>
              </a:ext>
            </a:extLst>
          </p:cNvPr>
          <p:cNvSpPr/>
          <p:nvPr/>
        </p:nvSpPr>
        <p:spPr>
          <a:xfrm>
            <a:off x="3957604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51BEDAC-5B8C-4E6E-8903-771634CC4C60}"/>
              </a:ext>
            </a:extLst>
          </p:cNvPr>
          <p:cNvSpPr txBox="1">
            <a:spLocks/>
          </p:cNvSpPr>
          <p:nvPr/>
        </p:nvSpPr>
        <p:spPr>
          <a:xfrm>
            <a:off x="7077009" y="1825626"/>
            <a:ext cx="1994522" cy="30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de-DE" sz="1400"/>
              <a:t> Funktion: Schießen</a:t>
            </a:r>
            <a:endParaRPr lang="de-DE" sz="14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353B976-3000-4161-9034-C771955B3141}"/>
              </a:ext>
            </a:extLst>
          </p:cNvPr>
          <p:cNvSpPr/>
          <p:nvPr/>
        </p:nvSpPr>
        <p:spPr>
          <a:xfrm>
            <a:off x="7077008" y="2314774"/>
            <a:ext cx="2889738" cy="2353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1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D8FC1B-A0DB-4790-A3CB-18B67ECD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B150F-35F6-4B13-9D2A-B19E2598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91" y="365126"/>
            <a:ext cx="2730415" cy="843418"/>
          </a:xfr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FEC7-F976-4C1A-B674-62EAAACF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91" y="3753516"/>
            <a:ext cx="2730415" cy="253215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Konzeption von Spielwelt, Regeln und Charaktere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F9BE2BB-034E-4120-B623-061B9A4105D6}"/>
              </a:ext>
            </a:extLst>
          </p:cNvPr>
          <p:cNvSpPr txBox="1">
            <a:spLocks/>
          </p:cNvSpPr>
          <p:nvPr/>
        </p:nvSpPr>
        <p:spPr>
          <a:xfrm>
            <a:off x="3318693" y="3753516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Programmierung des 2D-Videospiel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1F5F30-33E8-4CF7-9769-FE87988924B1}"/>
              </a:ext>
            </a:extLst>
          </p:cNvPr>
          <p:cNvSpPr txBox="1">
            <a:spLocks/>
          </p:cNvSpPr>
          <p:nvPr/>
        </p:nvSpPr>
        <p:spPr>
          <a:xfrm>
            <a:off x="6106652" y="3753516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Art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Lefti und Tony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der künstlerischen Aspekte im 2D-Videospiel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99DDA8-D4A7-4122-8C8F-AF000EA17AC9}"/>
              </a:ext>
            </a:extLst>
          </p:cNvPr>
          <p:cNvSpPr txBox="1">
            <a:spLocks/>
          </p:cNvSpPr>
          <p:nvPr/>
        </p:nvSpPr>
        <p:spPr>
          <a:xfrm>
            <a:off x="8894611" y="3753516"/>
            <a:ext cx="2724016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Sound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Niran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aller Musikstücke im 2D-Videospiel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2CE70C-2A49-46AE-B0E8-2F3EB55A6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02" y="2087950"/>
            <a:ext cx="1286054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BB6E37E-60C8-419C-8B5F-E4E43F3B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51" y="2114810"/>
            <a:ext cx="1238423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96CAE8-5983-4A2B-8B4C-3F7849EAC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553" y="2096701"/>
            <a:ext cx="1176571" cy="1256532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868AAE-7141-4117-AC96-9202C32DF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096" y="2114810"/>
            <a:ext cx="1241418" cy="1205608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6DDB1B4-D2F9-47A0-A27F-783B8E3FF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96" y="2085033"/>
            <a:ext cx="1150603" cy="1235385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</p:spTree>
    <p:extLst>
      <p:ext uri="{BB962C8B-B14F-4D97-AF65-F5344CB8AC3E}">
        <p14:creationId xmlns:p14="http://schemas.microsoft.com/office/powerpoint/2010/main" val="2635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D0ED313-1E4B-40CC-A45D-C6110CB8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C161D0A-8F03-4CCF-B245-4261A764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263287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5168556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13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790" y="1884269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398605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253F1D-CC80-4575-9556-E8CBDE72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55" y="198483"/>
            <a:ext cx="3141211" cy="17466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789" y="1821810"/>
            <a:ext cx="3141211" cy="177196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F17599-DEED-437F-AA66-F6B7DAE2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758" y="3514265"/>
            <a:ext cx="3137708" cy="17719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9B4BBC-0762-4282-A86B-898B5707A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4292" y="5098539"/>
            <a:ext cx="3137708" cy="17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39F9B87-36F2-4F59-AF9E-F3C1B84A6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9091A92-3007-4890-A4A5-88D652E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</p:spTree>
    <p:extLst>
      <p:ext uri="{BB962C8B-B14F-4D97-AF65-F5344CB8AC3E}">
        <p14:creationId xmlns:p14="http://schemas.microsoft.com/office/powerpoint/2010/main" val="143158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6A1EF1D-B858-4825-9E7B-DF72B3294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65072"/>
            <a:ext cx="3141212" cy="15292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5181047"/>
            <a:ext cx="3141212" cy="15356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3505251"/>
            <a:ext cx="3141212" cy="152284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88" y="1823060"/>
            <a:ext cx="3141212" cy="152923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5" y="365125"/>
            <a:ext cx="5754433" cy="1325563"/>
          </a:xfr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300" dirty="0"/>
              <a:t>Implementierung und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5822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26937BA-1883-4AAB-81EC-769EC9C1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57E72-BCF9-442C-8B46-27495424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Analyse und Definition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07" y="4258673"/>
            <a:ext cx="2985614" cy="223420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1749102"/>
            <a:ext cx="5155142" cy="47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1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Breitbild</PresentationFormat>
  <Paragraphs>33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Symbol</vt:lpstr>
      <vt:lpstr>Times New Roman</vt:lpstr>
      <vt:lpstr>Office</vt:lpstr>
      <vt:lpstr>PowerPoint-Präsentation</vt:lpstr>
      <vt:lpstr>Das Team</vt:lpstr>
      <vt:lpstr>Game Design Analyse und Definition</vt:lpstr>
      <vt:lpstr>Game Design Entwurf und Planung</vt:lpstr>
      <vt:lpstr>Game Design Implementierung und Durchführung</vt:lpstr>
      <vt:lpstr>Game Programmierung Analyse und Definition</vt:lpstr>
      <vt:lpstr>Game Programmierung Entwurf und Planung</vt:lpstr>
      <vt:lpstr>Game Programmierung Implementierung und Durchführung</vt:lpstr>
      <vt:lpstr>Game Art Analyse und Definition</vt:lpstr>
      <vt:lpstr>Game Art Entwurf und Planung</vt:lpstr>
      <vt:lpstr>Game Art Implementierung und Durchführung</vt:lpstr>
      <vt:lpstr>Game Sound Analyse und Definition</vt:lpstr>
      <vt:lpstr>Game Sound Entwurf und Planung</vt:lpstr>
      <vt:lpstr>Game Sound Implementierung und Durchführung</vt:lpstr>
      <vt:lpstr>Testentwurf und die Ergebnisse</vt:lpstr>
      <vt:lpstr>Die Tests und die Folgen</vt:lpstr>
      <vt:lpstr>Der Gameplay Trailer</vt:lpstr>
      <vt:lpstr>Ausblicke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Frank-Peter Scheuer</dc:creator>
  <cp:lastModifiedBy>Frank-Peter Scheuer</cp:lastModifiedBy>
  <cp:revision>18</cp:revision>
  <dcterms:created xsi:type="dcterms:W3CDTF">2025-01-20T13:47:07Z</dcterms:created>
  <dcterms:modified xsi:type="dcterms:W3CDTF">2025-01-21T22:00:29Z</dcterms:modified>
</cp:coreProperties>
</file>